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5" r:id="rId6"/>
    <p:sldId id="260" r:id="rId7"/>
    <p:sldId id="261" r:id="rId8"/>
    <p:sldId id="263" r:id="rId9"/>
    <p:sldId id="264" r:id="rId10"/>
    <p:sldId id="269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83" r:id="rId20"/>
    <p:sldId id="275" r:id="rId21"/>
    <p:sldId id="291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90" r:id="rId30"/>
    <p:sldId id="292" r:id="rId31"/>
    <p:sldId id="285" r:id="rId32"/>
    <p:sldId id="286" r:id="rId33"/>
    <p:sldId id="287" r:id="rId34"/>
    <p:sldId id="289" r:id="rId35"/>
    <p:sldId id="294" r:id="rId36"/>
    <p:sldId id="296" r:id="rId37"/>
    <p:sldId id="299" r:id="rId38"/>
    <p:sldId id="293" r:id="rId39"/>
    <p:sldId id="298" r:id="rId40"/>
    <p:sldId id="300" r:id="rId41"/>
    <p:sldId id="295" r:id="rId42"/>
    <p:sldId id="297" r:id="rId43"/>
    <p:sldId id="302" r:id="rId44"/>
    <p:sldId id="301" r:id="rId45"/>
    <p:sldId id="30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ANTHOSH\ACADEMIC\Geography\MAPS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SANTHOSH\ACADEMIC\Geography\MAPS\Figure-1-The-Greater-Himalayan-region-alpine-all-areas-above-3000-m-asl-montane.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086599" cy="6909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SANTHOSH\ACADEMIC\Geography\MAPS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6796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SANTHOSH\ACADEMIC\Geography\MAPS\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7" y="609600"/>
            <a:ext cx="9068813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SANTHOSH\ACADEMIC\Geography\MAPS\mountains-5-type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SANTHOSH\ACADEMIC\Geography\MAPS\peaks_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184" y="838200"/>
            <a:ext cx="9173184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SANTHOSH\ACADEMIC\Geography\MAPS\the-physical-feature-of-india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SANTHOSH\ACADEMIC\Geography\MAPS\2402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SANTHOSH\ACADEMIC\Geography\MAPS\index'''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369" y="0"/>
            <a:ext cx="63576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SANTHOSH\ACADEMIC\Geography\MAPS\North-Indian-Plain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06350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SANTHOSH\ACADEMIC\Geography\MAPS\1_Extension_of_Indo_Gangetic_Pl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14" y="0"/>
            <a:ext cx="87145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ANTHOSH\ACADEMIC\Geography\New folder\stp-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SANTHOSH\ACADEMIC\Geography\New folder\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SANTHOSH\ACADEMIC\Geography\New folder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SANTHOSH\ACADEMIC\Geography\MAPS\Map_of_Vedic_Ind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"/>
            <a:ext cx="915303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SANTHOSH\ACADEMIC\Geography\MAPS\thar-desert-2-638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SANTHOSH\ACADEMIC\Geography\MAPS\thar-desert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SANTHOSH\ACADEMIC\Geography\MAPS\indian-desert-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SANTHOSH\ACADEMIC\Geography\New folder\deserts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SANTHOSH\ACADEMIC\Geography\New folder\desert-tourism-resources-of-india-sadique-ali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SANTHOSH\ACADEMIC\Geography\MAPS\The+Great+Peninsular+Plat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SANTHOSH\ACADEMIC\Geography\New folder\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ANTHOSH\ACADEMIC\Geography\MAPS\PHYSICAL+DIVISIONS+OF+IN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6725" y="-347663"/>
            <a:ext cx="10077450" cy="7553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SANTHOSH\ACADEMIC\Geography\New folder\india-physical-feature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SANTHOSH\ACADEMIC\Geography\MAPS\the-peninsular-plateau1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SANTHOSH\ACADEMIC\Geography\MAPS\the-peninsular-plateau2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SANTHOSH\ACADEMIC\Geography\MAPS\the-peninsular-plateau-g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SANTHOSH\ACADEMIC\Geography\MAPS\natural-resource-peninsular-plateau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SANTHOSH\ACADEMIC\Geography\MAPS\Divisions+of+the+Peninsular+Plat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61"/>
            <a:ext cx="9144000" cy="6853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SANTHOSH\ACADEMIC\Geography\MAPS\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61"/>
            <a:ext cx="9144000" cy="6853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SANTHOSH\ACADEMIC\Geography\MAPS\the-coastal-plains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SANTHOSH\ACADEMIC\Geography\MAPS\india-size-and-location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SANTHOSH\ACADEMIC\Geography\New folder\physiography-of-india-2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ANTHOSH\ACADEMIC\Geography\MAPS\physiographic-divisions_watermark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SANTHOSH\ACADEMIC\Geography\MAPS\coastal plains_1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SANTHOSH\ACADEMIC\Geography\MAPS\impact-of-human-activities-on-global-marine-environment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SANTHOSH\ACADEMIC\Geography\MAPS\Coastal-states-of-India-UPS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"/>
            <a:ext cx="9183395" cy="5715000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5963920"/>
          <a:ext cx="89916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4572000"/>
                <a:gridCol w="35814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Andaman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Nichobar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Islands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1962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Lakshadweep Islands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Algerian" pitchFamily="82" charset="0"/>
            </a:endParaRPr>
          </a:p>
          <a:p>
            <a:endParaRPr lang="en-US" b="1" u="sng" dirty="0" smtClean="0">
              <a:solidFill>
                <a:schemeClr val="tx1"/>
              </a:solidFill>
              <a:latin typeface="Algerian" pitchFamily="82" charset="0"/>
            </a:endParaRPr>
          </a:p>
          <a:p>
            <a:r>
              <a:rPr lang="en-US" b="1" u="sng" dirty="0" smtClean="0">
                <a:solidFill>
                  <a:schemeClr val="tx1"/>
                </a:solidFill>
                <a:latin typeface="Algerian" pitchFamily="82" charset="0"/>
              </a:rPr>
              <a:t>Length of coastal  Line: </a:t>
            </a:r>
            <a:r>
              <a:rPr lang="en-US" b="1" u="sng" dirty="0" smtClean="0">
                <a:solidFill>
                  <a:schemeClr val="tx1"/>
                </a:solidFill>
                <a:latin typeface="Algerian" pitchFamily="82" charset="0"/>
              </a:rPr>
              <a:t>7517 KM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Main Land Coastal Line: 5422.64 (5427) KM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Island Coastal Line: 2094 KM</a:t>
            </a:r>
          </a:p>
          <a:p>
            <a:endParaRPr lang="en-US" u="sng" dirty="0" smtClean="0">
              <a:solidFill>
                <a:schemeClr val="tx1"/>
              </a:solidFill>
              <a:latin typeface="Algerian" pitchFamily="82" charset="0"/>
            </a:endParaRPr>
          </a:p>
          <a:p>
            <a:r>
              <a:rPr lang="en-US" b="1" u="sng" dirty="0" smtClean="0">
                <a:solidFill>
                  <a:schemeClr val="tx1"/>
                </a:solidFill>
                <a:latin typeface="Algerian" pitchFamily="82" charset="0"/>
              </a:rPr>
              <a:t>Divisions of Coastal Plains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Gujarat Coastal Plains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Western Coastal Plains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Eastern Coastal Plains</a:t>
            </a:r>
            <a:endParaRPr lang="en-US" sz="28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SANTHOSH\ACADEMIC\Geography\New folder\india-physical-feature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Algerian" pitchFamily="82" charset="0"/>
            </a:endParaRPr>
          </a:p>
          <a:p>
            <a:endParaRPr lang="en-US" dirty="0" smtClean="0">
              <a:solidFill>
                <a:schemeClr val="tx1"/>
              </a:solidFill>
              <a:latin typeface="Algerian" pitchFamily="82" charset="0"/>
            </a:endParaRPr>
          </a:p>
          <a:p>
            <a:r>
              <a:rPr lang="en-US" b="1" u="sng" dirty="0" smtClean="0">
                <a:solidFill>
                  <a:schemeClr val="tx1"/>
                </a:solidFill>
                <a:latin typeface="Algerian" pitchFamily="82" charset="0"/>
              </a:rPr>
              <a:t>Total islands: 247</a:t>
            </a:r>
          </a:p>
          <a:p>
            <a:endParaRPr lang="en-US" dirty="0" smtClean="0">
              <a:solidFill>
                <a:schemeClr val="tx1"/>
              </a:solidFill>
              <a:latin typeface="Algerian" pitchFamily="8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Bay of Bengal: 204</a:t>
            </a:r>
          </a:p>
          <a:p>
            <a:endParaRPr lang="en-US" dirty="0" smtClean="0">
              <a:solidFill>
                <a:schemeClr val="tx1"/>
              </a:solidFill>
              <a:latin typeface="Algerian" pitchFamily="82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Arabian Sea: 48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SANTHOSH\ACADEMIC\Geography\MAPS\india-size-and-location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ANTHOSH\ACADEMIC\Geography\New folder\The+Great+Mountain+W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ANTHOSH\ACADEMIC\Geography\New folder\physical-features-of-india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ANTHOSH\ACADEMIC\Geography\MAP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-76200"/>
            <a:ext cx="7667625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ANTHOSH\ACADEMIC\Geography\MAP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001000" cy="6890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58</Words>
  <Application>Microsoft Office PowerPoint</Application>
  <PresentationFormat>On-screen Show (4:3)</PresentationFormat>
  <Paragraphs>23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54</cp:revision>
  <dcterms:created xsi:type="dcterms:W3CDTF">2006-08-16T00:00:00Z</dcterms:created>
  <dcterms:modified xsi:type="dcterms:W3CDTF">2017-08-06T05:48:34Z</dcterms:modified>
</cp:coreProperties>
</file>